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8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15F"/>
    <a:srgbClr val="EE8D2F"/>
    <a:srgbClr val="F25869"/>
    <a:srgbClr val="FFFFFF"/>
    <a:srgbClr val="FF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E4586-912E-4D38-B475-00F159EF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3891D5-0B51-41FB-AD6D-A79EB2E5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60D4A3-6823-40B7-8BB9-66AAF79F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F995C-83EF-46B0-AF22-6017BF70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90460-B1EA-4862-81F7-12239AA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FD501-F028-4B79-A123-415F99B0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65A69-02B0-4048-8CB5-65D2B0F2F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52B88-5E88-4CA6-9C21-9FB1E255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9872C-5938-4766-8A77-843A6F1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1BD3-B274-4D62-83E8-C80D11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7F0B1E-0B43-4BFA-85F5-1F18F0474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38B57F-BAF6-4B42-8F68-7E3E5CBB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2A82B-DB29-4DA3-9992-9733C281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51ACA-EA8B-48BB-B53D-40EC4EE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EFFF5-3CF5-4C95-9E6F-3DA452C2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23906-E3BB-4FE3-8189-899D99DE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F2FBB-0273-49F0-B463-D093B1C9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5ED38-D7ED-491B-8283-D7C76A9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88FC64-0D8A-4A87-9627-801EE98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BBBEB-DAA2-4BCD-90BB-4EC3077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2E167-FF71-455D-B55B-75F7902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DD60C-C88C-4957-8347-BC5F7F13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E4AF7-A81D-4295-ADDC-368D64D6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F0B3A-68A8-4939-97E3-965C8EA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DFE9A-0028-449E-9523-A7AB73CB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234E-C5EE-4424-81BF-D0140C1C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FB6A6-FAFA-4C66-9856-809B1AF4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A9479F-6C4F-4F67-A314-01060F18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2FD83-AD5B-43AD-A85D-C702D200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3CAAFD-3B1D-4035-B8FA-8E942A6F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C2E1-4E52-4DE4-84F5-4A83D89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2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53B5E-A277-4421-BA24-DA316024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5E11F-B9D4-4B19-A6C4-EAC20C38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05761F-3679-44A4-A46A-6E34FE8D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ECD36-882B-4A16-9058-44AFCE7E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E16247-E732-4253-A485-7E1DD24B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1AC993-8963-485F-AB90-676EB99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DA350D-6225-4760-8D40-A24D7E80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84281-8B16-45C3-9C56-ADB6932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FB260-B114-40E1-A8A0-11223A0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01B72C-8D49-4954-A919-1F1DAF7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87543-D470-425E-86F1-7947658C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0D1A04-CE61-434A-8221-709314F5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30868F-3D4A-4E92-B3F7-DF6E4B15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E5C18-3AC5-4ADC-A70E-7CB4117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D9C82-A8FB-4CAA-9B8A-4F867652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D0BA-AFAD-4184-8E67-322A6DAD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D5C93-1BB8-4C09-8BC1-751659C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5A02A7-C065-4FCE-BE53-D0614746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91CF20-C829-462D-9DBE-6101BFD2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459E7-209B-44A5-ACB6-AFA05723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C0D3E-C058-46D7-BDF6-A254198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8DE46-3A2B-41CC-AC33-5BB0D6D4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E23304-AE34-45DD-92B2-F657E8D01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9A3701-3D61-4AD8-B6EC-E830D9FA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E6730-BD4D-4D03-ABE2-7A52C124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D96209-70AD-4F10-8D1F-5AD04963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ED823-E746-4741-9F21-7E0F4C2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1DD08A-EF5F-43B8-99C5-EF018B64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4D885-DD23-4E4D-90C6-2A036FFF1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125BB-0D8F-45E1-B0BE-F673AC32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D08F-20AC-4F45-911B-5865C669F8C6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E1084-9B3C-4E2B-BDDA-6DFFD768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226E4-78FA-4DEF-B287-AAF10C06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B426E-6D7D-445A-8040-BF9546D0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55" y="1909264"/>
            <a:ext cx="12192000" cy="1360474"/>
          </a:xfrm>
        </p:spPr>
        <p:txBody>
          <a:bodyPr>
            <a:noAutofit/>
          </a:bodyPr>
          <a:lstStyle/>
          <a:p>
            <a:pPr algn="l"/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INSERT  TITLE  HERE</a:t>
            </a:r>
            <a:endParaRPr lang="zh-CN" altLang="en-US" sz="7200" dirty="0">
              <a:solidFill>
                <a:schemeClr val="bg1"/>
              </a:solidFill>
              <a:latin typeface="Google Sans Medium" panose="020B050303050204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1AA896-CB55-4934-AA82-FC709E9FD4BA}"/>
              </a:ext>
            </a:extLst>
          </p:cNvPr>
          <p:cNvSpPr txBox="1">
            <a:spLocks/>
          </p:cNvSpPr>
          <p:nvPr/>
        </p:nvSpPr>
        <p:spPr>
          <a:xfrm>
            <a:off x="689054" y="3463290"/>
            <a:ext cx="12192000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  <a:p>
            <a:endParaRPr lang="zh-CN" altLang="en-US" sz="4000" dirty="0">
              <a:solidFill>
                <a:srgbClr val="FFB649"/>
              </a:solidFill>
              <a:latin typeface="Google Sans Medium" panose="020B0503030502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54" y="641695"/>
            <a:ext cx="2699786" cy="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2901575" y="1888507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2F73064-5304-4119-A3E0-F6CDF67045EC}"/>
              </a:ext>
            </a:extLst>
          </p:cNvPr>
          <p:cNvSpPr txBox="1">
            <a:spLocks/>
          </p:cNvSpPr>
          <p:nvPr/>
        </p:nvSpPr>
        <p:spPr>
          <a:xfrm>
            <a:off x="3915688" y="1854498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074FA93-22ED-4236-878E-53DFFD47AC6F}"/>
              </a:ext>
            </a:extLst>
          </p:cNvPr>
          <p:cNvSpPr txBox="1">
            <a:spLocks/>
          </p:cNvSpPr>
          <p:nvPr/>
        </p:nvSpPr>
        <p:spPr>
          <a:xfrm>
            <a:off x="2901575" y="2626342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02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91AF460-66D8-4229-932E-683B06ACC48A}"/>
              </a:ext>
            </a:extLst>
          </p:cNvPr>
          <p:cNvSpPr txBox="1">
            <a:spLocks/>
          </p:cNvSpPr>
          <p:nvPr/>
        </p:nvSpPr>
        <p:spPr>
          <a:xfrm>
            <a:off x="3915688" y="2589081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BF8D642-8CDA-48FD-8F80-41D583E58E6F}"/>
              </a:ext>
            </a:extLst>
          </p:cNvPr>
          <p:cNvSpPr txBox="1">
            <a:spLocks/>
          </p:cNvSpPr>
          <p:nvPr/>
        </p:nvSpPr>
        <p:spPr>
          <a:xfrm>
            <a:off x="2901575" y="3364177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03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DDA4D00-76CC-48C9-B8BB-FFB5F8199B92}"/>
              </a:ext>
            </a:extLst>
          </p:cNvPr>
          <p:cNvSpPr txBox="1">
            <a:spLocks/>
          </p:cNvSpPr>
          <p:nvPr/>
        </p:nvSpPr>
        <p:spPr>
          <a:xfrm>
            <a:off x="3915688" y="3323664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C86D0B9B-E2E4-4267-A470-30D7B396E83F}"/>
              </a:ext>
            </a:extLst>
          </p:cNvPr>
          <p:cNvSpPr txBox="1">
            <a:spLocks/>
          </p:cNvSpPr>
          <p:nvPr/>
        </p:nvSpPr>
        <p:spPr>
          <a:xfrm>
            <a:off x="2901575" y="4102012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04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8066DB6-B453-44EA-A30E-9D722F3B78D9}"/>
              </a:ext>
            </a:extLst>
          </p:cNvPr>
          <p:cNvSpPr txBox="1">
            <a:spLocks/>
          </p:cNvSpPr>
          <p:nvPr/>
        </p:nvSpPr>
        <p:spPr>
          <a:xfrm>
            <a:off x="3915688" y="40582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1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967675"/>
            <a:ext cx="701076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endParaRPr lang="zh-CN" altLang="en-US" sz="36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347651-64B9-3714-19BD-96E394AE35BF}"/>
              </a:ext>
            </a:extLst>
          </p:cNvPr>
          <p:cNvSpPr txBox="1">
            <a:spLocks/>
          </p:cNvSpPr>
          <p:nvPr/>
        </p:nvSpPr>
        <p:spPr>
          <a:xfrm>
            <a:off x="1662710" y="1924978"/>
            <a:ext cx="8655572" cy="1360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917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Google Sans Medium" panose="020B0603030502040204" pitchFamily="34" charset="0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38C251-22A9-4B7D-9C39-F575AB8236DE}"/>
              </a:ext>
            </a:extLst>
          </p:cNvPr>
          <p:cNvSpPr txBox="1"/>
          <p:nvPr/>
        </p:nvSpPr>
        <p:spPr>
          <a:xfrm>
            <a:off x="3736655" y="1532169"/>
            <a:ext cx="6281530" cy="12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F515F"/>
                </a:solidFill>
                <a:latin typeface="Glamor" pitchFamily="50" charset="0"/>
              </a:rPr>
              <a:t> 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2F722C-22E5-E970-29DE-31B003A13A11}"/>
              </a:ext>
            </a:extLst>
          </p:cNvPr>
          <p:cNvSpPr/>
          <p:nvPr/>
        </p:nvSpPr>
        <p:spPr>
          <a:xfrm>
            <a:off x="3107919" y="0"/>
            <a:ext cx="91645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B9054-E0D3-C593-D7A9-5A7C194C069F}"/>
              </a:ext>
            </a:extLst>
          </p:cNvPr>
          <p:cNvSpPr txBox="1"/>
          <p:nvPr/>
        </p:nvSpPr>
        <p:spPr>
          <a:xfrm>
            <a:off x="401801" y="1322104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2431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Google Sans Medium" panose="020B0603030502040204" pitchFamily="34" charset="0"/>
              </a:rPr>
              <a:t>Chart Slide</a:t>
            </a:r>
            <a:endParaRPr lang="zh-CN" altLang="en-US" sz="4000" dirty="0">
              <a:solidFill>
                <a:schemeClr val="bg1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715486-32EF-3ABD-2A6E-D80A29F9D1CC}"/>
              </a:ext>
            </a:extLst>
          </p:cNvPr>
          <p:cNvSpPr txBox="1"/>
          <p:nvPr/>
        </p:nvSpPr>
        <p:spPr>
          <a:xfrm>
            <a:off x="868324" y="2339807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CCF745-3985-0492-D8D5-EE22493B9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4"/>
          <a:stretch/>
        </p:blipFill>
        <p:spPr>
          <a:xfrm>
            <a:off x="5415571" y="1502076"/>
            <a:ext cx="5696568" cy="36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54" y="901578"/>
            <a:ext cx="2699786" cy="667279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B4303AE-CF75-F9E2-50AE-87CE9A690D36}"/>
              </a:ext>
            </a:extLst>
          </p:cNvPr>
          <p:cNvSpPr txBox="1">
            <a:spLocks/>
          </p:cNvSpPr>
          <p:nvPr/>
        </p:nvSpPr>
        <p:spPr>
          <a:xfrm>
            <a:off x="765353" y="2077111"/>
            <a:ext cx="7002234" cy="161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THANK YOU FOR </a:t>
            </a:r>
          </a:p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YOUR ATTENTION</a:t>
            </a:r>
            <a:r>
              <a:rPr lang="zh-CN" altLang="en-US" sz="5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2863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99</Words>
  <Application>Microsoft Office PowerPoint</Application>
  <PresentationFormat>宽屏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思源黑体 CN Medium</vt:lpstr>
      <vt:lpstr>Arial</vt:lpstr>
      <vt:lpstr>Glamor</vt:lpstr>
      <vt:lpstr>Google Sans</vt:lpstr>
      <vt:lpstr>Google Sans Medium</vt:lpstr>
      <vt:lpstr>Office 主题​​</vt:lpstr>
      <vt:lpstr>INSERT  TITLE 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OneOne</dc:creator>
  <cp:lastModifiedBy>十七 姜</cp:lastModifiedBy>
  <cp:revision>49</cp:revision>
  <dcterms:created xsi:type="dcterms:W3CDTF">2020-07-28T12:56:00Z</dcterms:created>
  <dcterms:modified xsi:type="dcterms:W3CDTF">2024-09-04T03:00:04Z</dcterms:modified>
</cp:coreProperties>
</file>