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1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1_画板 1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-13970" y="-8890"/>
            <a:ext cx="12219940" cy="68757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4100" y="1911350"/>
            <a:ext cx="7864475" cy="876935"/>
          </a:xfrm>
        </p:spPr>
        <p:txBody>
          <a:bodyPr>
            <a:normAutofit fontScale="90000"/>
          </a:bodyPr>
          <a:p>
            <a:pPr algn="ctr" eaLnBrk="1" hangingPunct="1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CBS 2019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4520" y="4084955"/>
            <a:ext cx="9232265" cy="666750"/>
          </a:xfrm>
        </p:spPr>
        <p:txBody>
          <a:bodyPr>
            <a:noAutofit/>
          </a:bodyPr>
          <a:p>
            <a:pPr eaLnBrk="1" hangingPunct="1"/>
            <a:r>
              <a:rPr lang="en-US" sz="32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Left Main &amp; Coronary Bifurcation Summit</a:t>
            </a:r>
            <a:r>
              <a:rPr lang="en-US" sz="3200" b="1" i="1">
                <a:solidFill>
                  <a:schemeClr val="bg1"/>
                </a:solidFill>
                <a:sym typeface="+mn-ea"/>
              </a:rPr>
              <a:t> </a:t>
            </a:r>
            <a:endParaRPr lang="en-US" sz="3200" b="1" i="1" dirty="0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WPS 演示</Application>
  <PresentationFormat>宽屏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Calibri Light</vt:lpstr>
      <vt:lpstr>Calibri</vt:lpstr>
      <vt:lpstr>微软雅黑</vt:lpstr>
      <vt:lpstr>Arial Unicode MS</vt:lpstr>
      <vt:lpstr>Office 主题</vt:lpstr>
      <vt:lpstr>CBS 2019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</dc:creator>
  <cp:lastModifiedBy>彭彭</cp:lastModifiedBy>
  <cp:revision>8</cp:revision>
  <dcterms:created xsi:type="dcterms:W3CDTF">2019-06-24T07:37:00Z</dcterms:created>
  <dcterms:modified xsi:type="dcterms:W3CDTF">2019-06-25T03:41:49Z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2052-11.1.0.8696</vt:lpwstr>
  </property>
</Properties>
</file>