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1-02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5240" y="-11430"/>
            <a:ext cx="12221845" cy="68808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10385"/>
            <a:ext cx="9144000" cy="1419860"/>
          </a:xfrm>
        </p:spPr>
        <p:txBody>
          <a:bodyPr>
            <a:normAutofit/>
          </a:bodyPr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CBS 2019</a:t>
            </a:r>
            <a:endParaRPr lang="en-US" altLang="zh-CN" b="1">
              <a:solidFill>
                <a:srgbClr val="0A1C46"/>
              </a:solidFill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3425" y="4295855"/>
            <a:ext cx="8185150" cy="666750"/>
          </a:xfrm>
        </p:spPr>
        <p:txBody>
          <a:bodyPr>
            <a:noAutofit/>
          </a:bodyPr>
          <a:p>
            <a:pPr eaLnBrk="1" hangingPunct="1"/>
            <a:r>
              <a:rPr lang="en-US" sz="2800" b="1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Left Main &amp; Coronary Bifurcation Summit</a:t>
            </a:r>
            <a:r>
              <a:rPr lang="en-US" sz="2800" b="1" i="1">
                <a:sym typeface="+mn-ea"/>
              </a:rPr>
              <a:t> </a:t>
            </a:r>
            <a:endParaRPr lang="en-US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CBS 2019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</dc:creator>
  <cp:lastModifiedBy>彭彭</cp:lastModifiedBy>
  <cp:revision>7</cp:revision>
  <dcterms:created xsi:type="dcterms:W3CDTF">2019-06-24T07:36:00Z</dcterms:created>
  <dcterms:modified xsi:type="dcterms:W3CDTF">2019-06-27T04:44:27Z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